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1269" r:id="rId2"/>
    <p:sldId id="1480" r:id="rId3"/>
    <p:sldId id="1668" r:id="rId4"/>
    <p:sldId id="1686" r:id="rId5"/>
    <p:sldId id="1687" r:id="rId6"/>
    <p:sldId id="1685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F5FF"/>
    <a:srgbClr val="FF8000"/>
    <a:srgbClr val="FFFFFF"/>
    <a:srgbClr val="FF0000"/>
    <a:srgbClr val="FF7373"/>
    <a:srgbClr val="0000FF"/>
    <a:srgbClr val="E1BBE0"/>
    <a:srgbClr val="FF66FF"/>
    <a:srgbClr val="A7CD8E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 autoAdjust="0"/>
    <p:restoredTop sz="95316" autoAdjust="0"/>
  </p:normalViewPr>
  <p:slideViewPr>
    <p:cSldViewPr snapToGrid="0">
      <p:cViewPr varScale="1">
        <p:scale>
          <a:sx n="114" d="100"/>
          <a:sy n="114" d="100"/>
        </p:scale>
        <p:origin x="390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1167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F440D91C-9E29-45B5-B7C3-2EC208BEB2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2526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F440D91C-9E29-45B5-B7C3-2EC208BEB2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06733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2022/3/30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2022/3/30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 fontScale="90000"/>
          </a:bodyPr>
          <a:lstStyle/>
          <a:p>
            <a:pPr>
              <a:lnSpc>
                <a:spcPct val="125000"/>
              </a:lnSpc>
            </a:pPr>
            <a:br>
              <a:rPr lang="en-US" altLang="zh-TW" sz="4800" dirty="0"/>
            </a:br>
            <a:r>
              <a:rPr lang="zh-TW" altLang="en-US" sz="4800" dirty="0"/>
              <a:t>系統晶片設計實習</a:t>
            </a:r>
            <a:br>
              <a:rPr lang="en-US" altLang="zh-TW" sz="4800" dirty="0"/>
            </a:br>
            <a:r>
              <a:rPr lang="zh-TW" altLang="en-US" sz="4800" dirty="0"/>
              <a:t>作業 </a:t>
            </a:r>
            <a:r>
              <a:rPr lang="en-US" altLang="zh-TW" sz="4800" dirty="0"/>
              <a:t>1 -</a:t>
            </a:r>
            <a:r>
              <a:rPr lang="zh-TW" altLang="en-US" sz="4800" dirty="0"/>
              <a:t> </a:t>
            </a:r>
            <a:r>
              <a:rPr lang="en-US" altLang="zh-TW" sz="4800" dirty="0" err="1"/>
              <a:t>PingPong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r>
              <a:rPr lang="zh-TW" altLang="en-US" dirty="0"/>
              <a:t>成員：</a:t>
            </a:r>
            <a:endParaRPr lang="en-US" altLang="zh-TW" dirty="0"/>
          </a:p>
          <a:p>
            <a:r>
              <a:rPr lang="en-US" altLang="zh-TW" dirty="0"/>
              <a:t>C108112168</a:t>
            </a:r>
            <a:r>
              <a:rPr lang="zh-TW" altLang="en-US" dirty="0"/>
              <a:t> </a:t>
            </a:r>
            <a:r>
              <a:rPr lang="zh-TW" alt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曾梓維</a:t>
            </a:r>
            <a:endParaRPr lang="en-US" altLang="zh-TW" b="0" i="0" dirty="0">
              <a:solidFill>
                <a:srgbClr val="050505"/>
              </a:solidFill>
              <a:effectLst/>
              <a:latin typeface="Segoe UI Historic" panose="020B0502040204020203" pitchFamily="34" charset="0"/>
            </a:endParaRPr>
          </a:p>
          <a:p>
            <a:r>
              <a:rPr lang="en-US" altLang="zh-TW" dirty="0"/>
              <a:t>C108112102</a:t>
            </a:r>
            <a:r>
              <a:rPr lang="zh-TW" altLang="en-US" dirty="0"/>
              <a:t> 何佳曄</a:t>
            </a:r>
            <a:endParaRPr lang="en-US" altLang="zh-TW" dirty="0"/>
          </a:p>
          <a:p>
            <a:r>
              <a:rPr lang="en-US" altLang="zh-TW" dirty="0"/>
              <a:t>C107112160</a:t>
            </a:r>
            <a:r>
              <a:rPr lang="zh-TW" altLang="en-US" dirty="0"/>
              <a:t> </a:t>
            </a:r>
            <a:r>
              <a:rPr lang="zh-TW" alt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陳家豪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需求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9934EAD-47C0-4552-9CBB-AB8987C566EC}"/>
              </a:ext>
            </a:extLst>
          </p:cNvPr>
          <p:cNvSpPr txBox="1"/>
          <p:nvPr/>
        </p:nvSpPr>
        <p:spPr>
          <a:xfrm>
            <a:off x="838200" y="1275127"/>
            <a:ext cx="110402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兩人對打乒乓球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LED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代表球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LED 0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、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LED 7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為雙方的發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/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接球線，來回對打。提早打或沒打到都算失分，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得分方會亮四個燈，並計分。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D267409-F46B-4FB1-840A-CCD1181BCF02}"/>
              </a:ext>
            </a:extLst>
          </p:cNvPr>
          <p:cNvSpPr/>
          <p:nvPr/>
        </p:nvSpPr>
        <p:spPr>
          <a:xfrm>
            <a:off x="3624041" y="1501084"/>
            <a:ext cx="1954638" cy="53616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判斷發球方</a:t>
            </a:r>
            <a:endParaRPr lang="en-US" altLang="zh-TW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初始狀態 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PL1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發球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12AE815-D63B-4D1D-949B-E10718E9BD91}"/>
              </a:ext>
            </a:extLst>
          </p:cNvPr>
          <p:cNvSpPr/>
          <p:nvPr/>
        </p:nvSpPr>
        <p:spPr>
          <a:xfrm>
            <a:off x="2123809" y="2519596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球左移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657BFB3-D1E0-4D16-8D5F-5C8D4D815AD6}"/>
              </a:ext>
            </a:extLst>
          </p:cNvPr>
          <p:cNvSpPr/>
          <p:nvPr/>
        </p:nvSpPr>
        <p:spPr>
          <a:xfrm>
            <a:off x="5921193" y="2519595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球右移</a:t>
            </a:r>
          </a:p>
        </p:txBody>
      </p:sp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C3ACB8CD-2FF0-4850-BDE6-F05A94845183}"/>
              </a:ext>
            </a:extLst>
          </p:cNvPr>
          <p:cNvCxnSpPr>
            <a:cxnSpLocks/>
            <a:stCxn id="2" idx="1"/>
            <a:endCxn id="4" idx="0"/>
          </p:cNvCxnSpPr>
          <p:nvPr/>
        </p:nvCxnSpPr>
        <p:spPr>
          <a:xfrm rot="10800000" flipV="1">
            <a:off x="2769063" y="1769168"/>
            <a:ext cx="854978" cy="750427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接點: 肘形 8">
            <a:extLst>
              <a:ext uri="{FF2B5EF4-FFF2-40B4-BE49-F238E27FC236}">
                <a16:creationId xmlns:a16="http://schemas.microsoft.com/office/drawing/2014/main" id="{70AC6EDA-3FF2-4832-BF4F-B5204E105DB1}"/>
              </a:ext>
            </a:extLst>
          </p:cNvPr>
          <p:cNvCxnSpPr>
            <a:cxnSpLocks/>
            <a:stCxn id="2" idx="3"/>
            <a:endCxn id="5" idx="0"/>
          </p:cNvCxnSpPr>
          <p:nvPr/>
        </p:nvCxnSpPr>
        <p:spPr>
          <a:xfrm>
            <a:off x="5578679" y="1769169"/>
            <a:ext cx="987768" cy="750426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878A2F4-8CF1-4818-BC38-2A0810F65391}"/>
              </a:ext>
            </a:extLst>
          </p:cNvPr>
          <p:cNvSpPr txBox="1"/>
          <p:nvPr/>
        </p:nvSpPr>
        <p:spPr>
          <a:xfrm>
            <a:off x="2636270" y="1430614"/>
            <a:ext cx="9877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PL2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發球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0DC2749-6D8F-490F-949F-CAF3D26D2617}"/>
              </a:ext>
            </a:extLst>
          </p:cNvPr>
          <p:cNvSpPr txBox="1"/>
          <p:nvPr/>
        </p:nvSpPr>
        <p:spPr>
          <a:xfrm>
            <a:off x="5578676" y="1439047"/>
            <a:ext cx="9877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PL1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發球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9B3CDB9-A014-43F1-BCF9-8BC9785CA294}"/>
              </a:ext>
            </a:extLst>
          </p:cNvPr>
          <p:cNvSpPr/>
          <p:nvPr/>
        </p:nvSpPr>
        <p:spPr>
          <a:xfrm>
            <a:off x="5921193" y="3954065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PL1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得分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8C42449-2398-479A-B4AB-350E17C21513}"/>
              </a:ext>
            </a:extLst>
          </p:cNvPr>
          <p:cNvSpPr/>
          <p:nvPr/>
        </p:nvSpPr>
        <p:spPr>
          <a:xfrm>
            <a:off x="2123808" y="3954065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PL2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得分</a:t>
            </a:r>
          </a:p>
        </p:txBody>
      </p: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3226EF23-4A6D-49DF-BA30-4FBACBC8E4AA}"/>
              </a:ext>
            </a:extLst>
          </p:cNvPr>
          <p:cNvCxnSpPr>
            <a:cxnSpLocks/>
            <a:endCxn id="63" idx="3"/>
          </p:cNvCxnSpPr>
          <p:nvPr/>
        </p:nvCxnSpPr>
        <p:spPr>
          <a:xfrm flipH="1" flipV="1">
            <a:off x="5237287" y="2524466"/>
            <a:ext cx="683905" cy="1305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08B26020-95B5-43DA-9704-668817C8F65E}"/>
              </a:ext>
            </a:extLst>
          </p:cNvPr>
          <p:cNvSpPr txBox="1"/>
          <p:nvPr/>
        </p:nvSpPr>
        <p:spPr>
          <a:xfrm>
            <a:off x="3041083" y="2164982"/>
            <a:ext cx="1192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PL2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接到球</a:t>
            </a:r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43F0F917-13E0-49AD-95A7-D293F5E2B315}"/>
              </a:ext>
            </a:extLst>
          </p:cNvPr>
          <p:cNvCxnSpPr>
            <a:stCxn id="5" idx="2"/>
            <a:endCxn id="19" idx="0"/>
          </p:cNvCxnSpPr>
          <p:nvPr/>
        </p:nvCxnSpPr>
        <p:spPr>
          <a:xfrm>
            <a:off x="6566447" y="3055764"/>
            <a:ext cx="0" cy="8983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74BA4C91-D2D0-40C5-A43F-01E123831371}"/>
              </a:ext>
            </a:extLst>
          </p:cNvPr>
          <p:cNvSpPr txBox="1"/>
          <p:nvPr/>
        </p:nvSpPr>
        <p:spPr>
          <a:xfrm>
            <a:off x="6566447" y="3212071"/>
            <a:ext cx="13981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PL2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沒接到球</a:t>
            </a:r>
            <a:endParaRPr lang="en-US" altLang="zh-TW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提早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/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漏接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2377FE18-39A0-479E-955D-C3AD959DD3F0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3433677" y="2956371"/>
            <a:ext cx="746934" cy="2820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D1ECE694-5108-484F-9193-15042614E57A}"/>
              </a:ext>
            </a:extLst>
          </p:cNvPr>
          <p:cNvSpPr txBox="1"/>
          <p:nvPr/>
        </p:nvSpPr>
        <p:spPr>
          <a:xfrm>
            <a:off x="5237287" y="3229115"/>
            <a:ext cx="11929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PL1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接到球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4DE6706B-5800-4223-AE15-9DCB4CBC167B}"/>
              </a:ext>
            </a:extLst>
          </p:cNvPr>
          <p:cNvSpPr txBox="1"/>
          <p:nvPr/>
        </p:nvSpPr>
        <p:spPr>
          <a:xfrm>
            <a:off x="1317772" y="3203639"/>
            <a:ext cx="13468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PL1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沒接到球</a:t>
            </a:r>
            <a:endParaRPr lang="en-US" altLang="zh-TW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提早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/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漏接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3C1A7432-8523-4A82-BF12-315F63A3BF18}"/>
              </a:ext>
            </a:extLst>
          </p:cNvPr>
          <p:cNvCxnSpPr>
            <a:stCxn id="4" idx="2"/>
            <a:endCxn id="20" idx="0"/>
          </p:cNvCxnSpPr>
          <p:nvPr/>
        </p:nvCxnSpPr>
        <p:spPr>
          <a:xfrm flipH="1">
            <a:off x="2769062" y="3055765"/>
            <a:ext cx="1" cy="8983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F342FFFB-DE1F-486B-888D-E1BBFE673997}"/>
              </a:ext>
            </a:extLst>
          </p:cNvPr>
          <p:cNvSpPr/>
          <p:nvPr/>
        </p:nvSpPr>
        <p:spPr>
          <a:xfrm>
            <a:off x="5827498" y="4995982"/>
            <a:ext cx="1477897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亮四個燈</a:t>
            </a: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563ABB5E-B55F-428D-810D-130368A65F59}"/>
              </a:ext>
            </a:extLst>
          </p:cNvPr>
          <p:cNvCxnSpPr>
            <a:stCxn id="19" idx="2"/>
            <a:endCxn id="38" idx="0"/>
          </p:cNvCxnSpPr>
          <p:nvPr/>
        </p:nvCxnSpPr>
        <p:spPr>
          <a:xfrm>
            <a:off x="6566447" y="4490234"/>
            <a:ext cx="0" cy="5057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A5F1799E-7858-4140-87E5-6D9CD7A0B1EC}"/>
              </a:ext>
            </a:extLst>
          </p:cNvPr>
          <p:cNvSpPr/>
          <p:nvPr/>
        </p:nvSpPr>
        <p:spPr>
          <a:xfrm>
            <a:off x="2034587" y="4995981"/>
            <a:ext cx="1477897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 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亮四個燈</a:t>
            </a:r>
          </a:p>
        </p:txBody>
      </p: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87CFDD77-87E6-4CAA-9930-79E927A5F75D}"/>
              </a:ext>
            </a:extLst>
          </p:cNvPr>
          <p:cNvCxnSpPr>
            <a:stCxn id="20" idx="2"/>
            <a:endCxn id="42" idx="0"/>
          </p:cNvCxnSpPr>
          <p:nvPr/>
        </p:nvCxnSpPr>
        <p:spPr>
          <a:xfrm>
            <a:off x="2769062" y="4490234"/>
            <a:ext cx="4474" cy="5057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接點: 肘形 47">
            <a:extLst>
              <a:ext uri="{FF2B5EF4-FFF2-40B4-BE49-F238E27FC236}">
                <a16:creationId xmlns:a16="http://schemas.microsoft.com/office/drawing/2014/main" id="{FF94B1B7-2747-4921-8812-B70A94B9AFDC}"/>
              </a:ext>
            </a:extLst>
          </p:cNvPr>
          <p:cNvCxnSpPr>
            <a:cxnSpLocks/>
            <a:stCxn id="42" idx="2"/>
            <a:endCxn id="2" idx="0"/>
          </p:cNvCxnSpPr>
          <p:nvPr/>
        </p:nvCxnSpPr>
        <p:spPr>
          <a:xfrm rot="5400000" flipH="1" flipV="1">
            <a:off x="1671915" y="2602705"/>
            <a:ext cx="4031066" cy="1827824"/>
          </a:xfrm>
          <a:prstGeom prst="bentConnector5">
            <a:avLst>
              <a:gd name="adj1" fmla="val -5671"/>
              <a:gd name="adj2" fmla="val -84112"/>
              <a:gd name="adj3" fmla="val 105671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接點: 肘形 50">
            <a:extLst>
              <a:ext uri="{FF2B5EF4-FFF2-40B4-BE49-F238E27FC236}">
                <a16:creationId xmlns:a16="http://schemas.microsoft.com/office/drawing/2014/main" id="{6B579B74-16B6-415B-8476-B0495009E95D}"/>
              </a:ext>
            </a:extLst>
          </p:cNvPr>
          <p:cNvCxnSpPr>
            <a:cxnSpLocks/>
            <a:stCxn id="38" idx="2"/>
            <a:endCxn id="2" idx="0"/>
          </p:cNvCxnSpPr>
          <p:nvPr/>
        </p:nvCxnSpPr>
        <p:spPr>
          <a:xfrm rot="5400000" flipH="1">
            <a:off x="3568370" y="2534075"/>
            <a:ext cx="4031067" cy="1965087"/>
          </a:xfrm>
          <a:prstGeom prst="bentConnector5">
            <a:avLst>
              <a:gd name="adj1" fmla="val -5671"/>
              <a:gd name="adj2" fmla="val -73036"/>
              <a:gd name="adj3" fmla="val 105671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>
            <a:extLst>
              <a:ext uri="{FF2B5EF4-FFF2-40B4-BE49-F238E27FC236}">
                <a16:creationId xmlns:a16="http://schemas.microsoft.com/office/drawing/2014/main" id="{13D12836-4A0D-4AD5-A833-2B49BAE78D6E}"/>
              </a:ext>
            </a:extLst>
          </p:cNvPr>
          <p:cNvSpPr/>
          <p:nvPr/>
        </p:nvSpPr>
        <p:spPr>
          <a:xfrm>
            <a:off x="4180611" y="3050647"/>
            <a:ext cx="1066003" cy="3754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等待 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PL1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AC757098-CB91-495F-8089-AE2F774E8DF1}"/>
              </a:ext>
            </a:extLst>
          </p:cNvPr>
          <p:cNvSpPr/>
          <p:nvPr/>
        </p:nvSpPr>
        <p:spPr>
          <a:xfrm>
            <a:off x="4171284" y="2336725"/>
            <a:ext cx="1066003" cy="3754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等待 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PL2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cxnSp>
        <p:nvCxnSpPr>
          <p:cNvPr id="66" name="直線單箭頭接點 65">
            <a:extLst>
              <a:ext uri="{FF2B5EF4-FFF2-40B4-BE49-F238E27FC236}">
                <a16:creationId xmlns:a16="http://schemas.microsoft.com/office/drawing/2014/main" id="{868C10F8-D474-4A19-BC16-3F4FD47F6C0D}"/>
              </a:ext>
            </a:extLst>
          </p:cNvPr>
          <p:cNvCxnSpPr>
            <a:cxnSpLocks/>
            <a:stCxn id="61" idx="3"/>
          </p:cNvCxnSpPr>
          <p:nvPr/>
        </p:nvCxnSpPr>
        <p:spPr>
          <a:xfrm flipV="1">
            <a:off x="5246614" y="2946659"/>
            <a:ext cx="645254" cy="2917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單箭頭接點 73">
            <a:extLst>
              <a:ext uri="{FF2B5EF4-FFF2-40B4-BE49-F238E27FC236}">
                <a16:creationId xmlns:a16="http://schemas.microsoft.com/office/drawing/2014/main" id="{122B3AB2-4784-492F-8731-755827EFBB16}"/>
              </a:ext>
            </a:extLst>
          </p:cNvPr>
          <p:cNvCxnSpPr>
            <a:cxnSpLocks/>
            <a:stCxn id="63" idx="1"/>
          </p:cNvCxnSpPr>
          <p:nvPr/>
        </p:nvCxnSpPr>
        <p:spPr>
          <a:xfrm flipH="1">
            <a:off x="3414316" y="2524466"/>
            <a:ext cx="756968" cy="1261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687EE2B-50F0-4DEF-A2AB-8BB0274EFF34}"/>
              </a:ext>
            </a:extLst>
          </p:cNvPr>
          <p:cNvSpPr/>
          <p:nvPr/>
        </p:nvSpPr>
        <p:spPr>
          <a:xfrm>
            <a:off x="1824457" y="1537538"/>
            <a:ext cx="1048920" cy="388938"/>
          </a:xfrm>
          <a:prstGeom prst="rect">
            <a:avLst/>
          </a:prstGeom>
          <a:solidFill>
            <a:srgbClr val="E5F5F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freq_div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C8D0067-1995-49E4-B51F-A7633C47077E}"/>
              </a:ext>
            </a:extLst>
          </p:cNvPr>
          <p:cNvSpPr/>
          <p:nvPr/>
        </p:nvSpPr>
        <p:spPr>
          <a:xfrm>
            <a:off x="1824457" y="2246655"/>
            <a:ext cx="1048920" cy="388938"/>
          </a:xfrm>
          <a:prstGeom prst="rect">
            <a:avLst/>
          </a:prstGeom>
          <a:solidFill>
            <a:srgbClr val="E5F5F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FSM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E5506F0E-053D-43FF-9EDF-DAB77C5F03D7}"/>
              </a:ext>
            </a:extLst>
          </p:cNvPr>
          <p:cNvSpPr/>
          <p:nvPr/>
        </p:nvSpPr>
        <p:spPr>
          <a:xfrm>
            <a:off x="3885072" y="1537538"/>
            <a:ext cx="1048920" cy="388938"/>
          </a:xfrm>
          <a:prstGeom prst="rect">
            <a:avLst/>
          </a:prstGeom>
          <a:solidFill>
            <a:srgbClr val="E5F5F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BallState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52BB267-C927-4037-BCC4-D68E2BB27FF2}"/>
              </a:ext>
            </a:extLst>
          </p:cNvPr>
          <p:cNvSpPr/>
          <p:nvPr/>
        </p:nvSpPr>
        <p:spPr>
          <a:xfrm>
            <a:off x="1661019" y="1400961"/>
            <a:ext cx="3456265" cy="137579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A4FDA772-54F1-4F84-9FC4-025B403E7EF3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838200" y="1732007"/>
            <a:ext cx="98625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接點: 肘形 23">
            <a:extLst>
              <a:ext uri="{FF2B5EF4-FFF2-40B4-BE49-F238E27FC236}">
                <a16:creationId xmlns:a16="http://schemas.microsoft.com/office/drawing/2014/main" id="{9AC8ABD0-C58F-4CBC-9FEE-4C4EF9FFA078}"/>
              </a:ext>
            </a:extLst>
          </p:cNvPr>
          <p:cNvCxnSpPr>
            <a:endCxn id="39" idx="1"/>
          </p:cNvCxnSpPr>
          <p:nvPr/>
        </p:nvCxnSpPr>
        <p:spPr>
          <a:xfrm>
            <a:off x="838200" y="1732007"/>
            <a:ext cx="986257" cy="709117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BD1D6320-DE73-4718-B3AC-8D690256CEDC}"/>
              </a:ext>
            </a:extLst>
          </p:cNvPr>
          <p:cNvSpPr txBox="1"/>
          <p:nvPr/>
        </p:nvSpPr>
        <p:spPr>
          <a:xfrm>
            <a:off x="229341" y="1400423"/>
            <a:ext cx="7471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FPGA 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clock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75AF3F08-7BA9-4A95-A538-B9114E4CF99A}"/>
              </a:ext>
            </a:extLst>
          </p:cNvPr>
          <p:cNvCxnSpPr>
            <a:stCxn id="35" idx="3"/>
            <a:endCxn id="41" idx="1"/>
          </p:cNvCxnSpPr>
          <p:nvPr/>
        </p:nvCxnSpPr>
        <p:spPr>
          <a:xfrm>
            <a:off x="2873377" y="1732007"/>
            <a:ext cx="101169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0D3C74F2-54FA-4C55-908D-859E191EFDFB}"/>
              </a:ext>
            </a:extLst>
          </p:cNvPr>
          <p:cNvSpPr txBox="1"/>
          <p:nvPr/>
        </p:nvSpPr>
        <p:spPr>
          <a:xfrm>
            <a:off x="2939910" y="1393453"/>
            <a:ext cx="8600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freq(24)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7694A897-155C-4AD6-9888-0A540B381A82}"/>
              </a:ext>
            </a:extLst>
          </p:cNvPr>
          <p:cNvSpPr/>
          <p:nvPr/>
        </p:nvSpPr>
        <p:spPr>
          <a:xfrm>
            <a:off x="8131590" y="1215654"/>
            <a:ext cx="1048920" cy="388938"/>
          </a:xfrm>
          <a:prstGeom prst="rect">
            <a:avLst/>
          </a:prstGeom>
          <a:solidFill>
            <a:srgbClr val="E5F5F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FSM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08DAA6A6-FD70-422E-BF0A-AE55B370FFAA}"/>
              </a:ext>
            </a:extLst>
          </p:cNvPr>
          <p:cNvSpPr/>
          <p:nvPr/>
        </p:nvSpPr>
        <p:spPr>
          <a:xfrm>
            <a:off x="8184461" y="2098348"/>
            <a:ext cx="987771" cy="3754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Initial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695D1A19-870C-4479-87A3-7BB3C9AC659B}"/>
              </a:ext>
            </a:extLst>
          </p:cNvPr>
          <p:cNvSpPr/>
          <p:nvPr/>
        </p:nvSpPr>
        <p:spPr>
          <a:xfrm>
            <a:off x="6075574" y="3074180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LeftMove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ED902785-2A63-4F71-99D7-30EE0567689E}"/>
              </a:ext>
            </a:extLst>
          </p:cNvPr>
          <p:cNvSpPr/>
          <p:nvPr/>
        </p:nvSpPr>
        <p:spPr>
          <a:xfrm>
            <a:off x="9872958" y="3074179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RightMove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cxnSp>
        <p:nvCxnSpPr>
          <p:cNvPr id="57" name="接點: 肘形 56">
            <a:extLst>
              <a:ext uri="{FF2B5EF4-FFF2-40B4-BE49-F238E27FC236}">
                <a16:creationId xmlns:a16="http://schemas.microsoft.com/office/drawing/2014/main" id="{1F4F73CA-89DD-4EF9-B2EB-0A7D57E53AB0}"/>
              </a:ext>
            </a:extLst>
          </p:cNvPr>
          <p:cNvCxnSpPr>
            <a:cxnSpLocks/>
            <a:stCxn id="54" idx="1"/>
            <a:endCxn id="55" idx="0"/>
          </p:cNvCxnSpPr>
          <p:nvPr/>
        </p:nvCxnSpPr>
        <p:spPr>
          <a:xfrm rot="10800000" flipV="1">
            <a:off x="6720829" y="2286090"/>
            <a:ext cx="1463633" cy="788090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接點: 肘形 57">
            <a:extLst>
              <a:ext uri="{FF2B5EF4-FFF2-40B4-BE49-F238E27FC236}">
                <a16:creationId xmlns:a16="http://schemas.microsoft.com/office/drawing/2014/main" id="{F64D76E3-ED6C-44F0-A4C9-2CF4D9A0F479}"/>
              </a:ext>
            </a:extLst>
          </p:cNvPr>
          <p:cNvCxnSpPr>
            <a:cxnSpLocks/>
            <a:stCxn id="54" idx="3"/>
            <a:endCxn id="56" idx="0"/>
          </p:cNvCxnSpPr>
          <p:nvPr/>
        </p:nvCxnSpPr>
        <p:spPr>
          <a:xfrm>
            <a:off x="9172232" y="2286090"/>
            <a:ext cx="1345980" cy="788089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93C285F3-D3DB-465C-A95A-97A7F89191FE}"/>
              </a:ext>
            </a:extLst>
          </p:cNvPr>
          <p:cNvSpPr txBox="1"/>
          <p:nvPr/>
        </p:nvSpPr>
        <p:spPr>
          <a:xfrm>
            <a:off x="6798356" y="1969646"/>
            <a:ext cx="1473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serve=1 &amp; PL2=1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4CA5354E-15A9-4135-AB82-F4ADCD9E7656}"/>
              </a:ext>
            </a:extLst>
          </p:cNvPr>
          <p:cNvSpPr txBox="1"/>
          <p:nvPr/>
        </p:nvSpPr>
        <p:spPr>
          <a:xfrm>
            <a:off x="9189052" y="1978312"/>
            <a:ext cx="1473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serve=0 &amp; PL1=1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5A1A956C-139A-4B9B-BD20-3B2C13B1BB01}"/>
              </a:ext>
            </a:extLst>
          </p:cNvPr>
          <p:cNvSpPr/>
          <p:nvPr/>
        </p:nvSpPr>
        <p:spPr>
          <a:xfrm>
            <a:off x="9872958" y="4508649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P1Win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7A850B40-CF96-4F8D-8D54-E0ECDEB99B57}"/>
              </a:ext>
            </a:extLst>
          </p:cNvPr>
          <p:cNvSpPr/>
          <p:nvPr/>
        </p:nvSpPr>
        <p:spPr>
          <a:xfrm>
            <a:off x="6075573" y="4508649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PL2Win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58FA6DD5-C61A-44D8-94D1-5B1F57FE973E}"/>
              </a:ext>
            </a:extLst>
          </p:cNvPr>
          <p:cNvCxnSpPr>
            <a:cxnSpLocks/>
            <a:endCxn id="82" idx="3"/>
          </p:cNvCxnSpPr>
          <p:nvPr/>
        </p:nvCxnSpPr>
        <p:spPr>
          <a:xfrm flipH="1" flipV="1">
            <a:off x="9189052" y="3079050"/>
            <a:ext cx="683905" cy="1305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DD6CF518-A8EB-49B0-9548-2556A7A82D55}"/>
              </a:ext>
            </a:extLst>
          </p:cNvPr>
          <p:cNvSpPr txBox="1"/>
          <p:nvPr/>
        </p:nvSpPr>
        <p:spPr>
          <a:xfrm>
            <a:off x="9189052" y="2711552"/>
            <a:ext cx="931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LED(0)=1</a:t>
            </a:r>
          </a:p>
        </p:txBody>
      </p:sp>
      <p:cxnSp>
        <p:nvCxnSpPr>
          <p:cNvPr id="68" name="直線單箭頭接點 67">
            <a:extLst>
              <a:ext uri="{FF2B5EF4-FFF2-40B4-BE49-F238E27FC236}">
                <a16:creationId xmlns:a16="http://schemas.microsoft.com/office/drawing/2014/main" id="{B8855759-23CC-48EF-91BA-65122C315825}"/>
              </a:ext>
            </a:extLst>
          </p:cNvPr>
          <p:cNvCxnSpPr>
            <a:cxnSpLocks/>
            <a:stCxn id="56" idx="2"/>
            <a:endCxn id="62" idx="0"/>
          </p:cNvCxnSpPr>
          <p:nvPr/>
        </p:nvCxnSpPr>
        <p:spPr>
          <a:xfrm>
            <a:off x="10518212" y="3610348"/>
            <a:ext cx="0" cy="8983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A361F844-65AC-4102-9EBA-670A92D7394D}"/>
              </a:ext>
            </a:extLst>
          </p:cNvPr>
          <p:cNvSpPr txBox="1"/>
          <p:nvPr/>
        </p:nvSpPr>
        <p:spPr>
          <a:xfrm>
            <a:off x="10518212" y="3766655"/>
            <a:ext cx="1309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LED(0) != 1 &amp; </a:t>
            </a:r>
          </a:p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PL2=1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cxnSp>
        <p:nvCxnSpPr>
          <p:cNvPr id="70" name="直線單箭頭接點 69">
            <a:extLst>
              <a:ext uri="{FF2B5EF4-FFF2-40B4-BE49-F238E27FC236}">
                <a16:creationId xmlns:a16="http://schemas.microsoft.com/office/drawing/2014/main" id="{A7296256-B853-449A-92EE-7D4DB4D27CE0}"/>
              </a:ext>
            </a:extLst>
          </p:cNvPr>
          <p:cNvCxnSpPr>
            <a:cxnSpLocks/>
            <a:endCxn id="81" idx="1"/>
          </p:cNvCxnSpPr>
          <p:nvPr/>
        </p:nvCxnSpPr>
        <p:spPr>
          <a:xfrm>
            <a:off x="7385442" y="3510955"/>
            <a:ext cx="746934" cy="2820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CD5B58A3-188B-49A5-8029-3A9F1B047591}"/>
              </a:ext>
            </a:extLst>
          </p:cNvPr>
          <p:cNvSpPr txBox="1"/>
          <p:nvPr/>
        </p:nvSpPr>
        <p:spPr>
          <a:xfrm>
            <a:off x="7148087" y="3780209"/>
            <a:ext cx="1192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LED(7)=1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ACDC05A9-EC55-4048-A058-CC90FF5A912B}"/>
              </a:ext>
            </a:extLst>
          </p:cNvPr>
          <p:cNvSpPr txBox="1"/>
          <p:nvPr/>
        </p:nvSpPr>
        <p:spPr>
          <a:xfrm>
            <a:off x="5432149" y="3761161"/>
            <a:ext cx="1265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LED(7) != 1 &amp;</a:t>
            </a:r>
          </a:p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PL1=1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cxnSp>
        <p:nvCxnSpPr>
          <p:cNvPr id="73" name="直線單箭頭接點 72">
            <a:extLst>
              <a:ext uri="{FF2B5EF4-FFF2-40B4-BE49-F238E27FC236}">
                <a16:creationId xmlns:a16="http://schemas.microsoft.com/office/drawing/2014/main" id="{9119DBCE-EE43-41D7-83C1-97643394A8C7}"/>
              </a:ext>
            </a:extLst>
          </p:cNvPr>
          <p:cNvCxnSpPr>
            <a:cxnSpLocks/>
            <a:stCxn id="55" idx="2"/>
            <a:endCxn id="64" idx="0"/>
          </p:cNvCxnSpPr>
          <p:nvPr/>
        </p:nvCxnSpPr>
        <p:spPr>
          <a:xfrm flipH="1">
            <a:off x="6720827" y="3610349"/>
            <a:ext cx="1" cy="8983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接點: 肘形 78">
            <a:extLst>
              <a:ext uri="{FF2B5EF4-FFF2-40B4-BE49-F238E27FC236}">
                <a16:creationId xmlns:a16="http://schemas.microsoft.com/office/drawing/2014/main" id="{BFD47EC6-E168-4771-981F-88E0CAE6FED5}"/>
              </a:ext>
            </a:extLst>
          </p:cNvPr>
          <p:cNvCxnSpPr>
            <a:cxnSpLocks/>
            <a:stCxn id="64" idx="2"/>
            <a:endCxn id="54" idx="0"/>
          </p:cNvCxnSpPr>
          <p:nvPr/>
        </p:nvCxnSpPr>
        <p:spPr>
          <a:xfrm rot="5400000" flipH="1" flipV="1">
            <a:off x="6226352" y="2592823"/>
            <a:ext cx="2946470" cy="1957520"/>
          </a:xfrm>
          <a:prstGeom prst="bentConnector5">
            <a:avLst>
              <a:gd name="adj1" fmla="val -7758"/>
              <a:gd name="adj2" fmla="val -66924"/>
              <a:gd name="adj3" fmla="val 112313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接點: 肘形 79">
            <a:extLst>
              <a:ext uri="{FF2B5EF4-FFF2-40B4-BE49-F238E27FC236}">
                <a16:creationId xmlns:a16="http://schemas.microsoft.com/office/drawing/2014/main" id="{CCEBA6BD-8568-4F69-B558-105C2014E7DD}"/>
              </a:ext>
            </a:extLst>
          </p:cNvPr>
          <p:cNvCxnSpPr>
            <a:cxnSpLocks/>
            <a:stCxn id="62" idx="2"/>
            <a:endCxn id="54" idx="0"/>
          </p:cNvCxnSpPr>
          <p:nvPr/>
        </p:nvCxnSpPr>
        <p:spPr>
          <a:xfrm rot="5400000" flipH="1">
            <a:off x="8125045" y="2651651"/>
            <a:ext cx="2946470" cy="1839865"/>
          </a:xfrm>
          <a:prstGeom prst="bentConnector5">
            <a:avLst>
              <a:gd name="adj1" fmla="val -7758"/>
              <a:gd name="adj2" fmla="val -72504"/>
              <a:gd name="adj3" fmla="val 11259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矩形 80">
            <a:extLst>
              <a:ext uri="{FF2B5EF4-FFF2-40B4-BE49-F238E27FC236}">
                <a16:creationId xmlns:a16="http://schemas.microsoft.com/office/drawing/2014/main" id="{2A9C7C08-5E60-4280-80CB-DBA902BDA6DE}"/>
              </a:ext>
            </a:extLst>
          </p:cNvPr>
          <p:cNvSpPr/>
          <p:nvPr/>
        </p:nvSpPr>
        <p:spPr>
          <a:xfrm>
            <a:off x="8132376" y="3605231"/>
            <a:ext cx="1066003" cy="3754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waitPL1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4F7B1F14-18E3-4509-A041-A0F86AE94EAB}"/>
              </a:ext>
            </a:extLst>
          </p:cNvPr>
          <p:cNvSpPr/>
          <p:nvPr/>
        </p:nvSpPr>
        <p:spPr>
          <a:xfrm>
            <a:off x="8123049" y="2891309"/>
            <a:ext cx="1066003" cy="3754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waitPL2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cxnSp>
        <p:nvCxnSpPr>
          <p:cNvPr id="83" name="直線單箭頭接點 82">
            <a:extLst>
              <a:ext uri="{FF2B5EF4-FFF2-40B4-BE49-F238E27FC236}">
                <a16:creationId xmlns:a16="http://schemas.microsoft.com/office/drawing/2014/main" id="{D1D82C2F-1F15-4F5E-825D-6856F96FB149}"/>
              </a:ext>
            </a:extLst>
          </p:cNvPr>
          <p:cNvCxnSpPr>
            <a:cxnSpLocks/>
            <a:stCxn id="81" idx="3"/>
          </p:cNvCxnSpPr>
          <p:nvPr/>
        </p:nvCxnSpPr>
        <p:spPr>
          <a:xfrm flipV="1">
            <a:off x="9198379" y="3501243"/>
            <a:ext cx="645254" cy="2917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79360E84-4931-4392-8577-EC7D94DA06E8}"/>
              </a:ext>
            </a:extLst>
          </p:cNvPr>
          <p:cNvCxnSpPr>
            <a:cxnSpLocks/>
            <a:stCxn id="82" idx="1"/>
          </p:cNvCxnSpPr>
          <p:nvPr/>
        </p:nvCxnSpPr>
        <p:spPr>
          <a:xfrm flipH="1">
            <a:off x="7366081" y="3079050"/>
            <a:ext cx="756968" cy="1261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文字方塊 104">
            <a:extLst>
              <a:ext uri="{FF2B5EF4-FFF2-40B4-BE49-F238E27FC236}">
                <a16:creationId xmlns:a16="http://schemas.microsoft.com/office/drawing/2014/main" id="{413EBA68-32A5-4D2F-B8F6-C29A668CC638}"/>
              </a:ext>
            </a:extLst>
          </p:cNvPr>
          <p:cNvSpPr txBox="1"/>
          <p:nvPr/>
        </p:nvSpPr>
        <p:spPr>
          <a:xfrm>
            <a:off x="7312191" y="2546627"/>
            <a:ext cx="1192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flag=1 &amp; PL2=1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06" name="文字方塊 105">
            <a:extLst>
              <a:ext uri="{FF2B5EF4-FFF2-40B4-BE49-F238E27FC236}">
                <a16:creationId xmlns:a16="http://schemas.microsoft.com/office/drawing/2014/main" id="{0015C9C7-8913-4ECA-9900-5E16BBD0F1F9}"/>
              </a:ext>
            </a:extLst>
          </p:cNvPr>
          <p:cNvSpPr txBox="1"/>
          <p:nvPr/>
        </p:nvSpPr>
        <p:spPr>
          <a:xfrm>
            <a:off x="9251003" y="3730384"/>
            <a:ext cx="1192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flag=1 &amp; PL1=1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15" name="文字方塊 114">
            <a:extLst>
              <a:ext uri="{FF2B5EF4-FFF2-40B4-BE49-F238E27FC236}">
                <a16:creationId xmlns:a16="http://schemas.microsoft.com/office/drawing/2014/main" id="{6B6C62E7-7260-4C98-B077-901E43439F75}"/>
              </a:ext>
            </a:extLst>
          </p:cNvPr>
          <p:cNvSpPr txBox="1"/>
          <p:nvPr/>
        </p:nvSpPr>
        <p:spPr>
          <a:xfrm>
            <a:off x="5313527" y="5311592"/>
            <a:ext cx="13837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PL2=1 / serve=1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7" name="文字方塊 116">
            <a:extLst>
              <a:ext uri="{FF2B5EF4-FFF2-40B4-BE49-F238E27FC236}">
                <a16:creationId xmlns:a16="http://schemas.microsoft.com/office/drawing/2014/main" id="{B116F0C8-4F5C-440D-90B8-72EB6C2E580B}"/>
              </a:ext>
            </a:extLst>
          </p:cNvPr>
          <p:cNvSpPr txBox="1"/>
          <p:nvPr/>
        </p:nvSpPr>
        <p:spPr>
          <a:xfrm>
            <a:off x="10471610" y="5299863"/>
            <a:ext cx="13837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PL1=1 / serve=0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01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DA69CCA-2927-4A10-BC0F-451D748E8197}"/>
              </a:ext>
            </a:extLst>
          </p:cNvPr>
          <p:cNvSpPr/>
          <p:nvPr/>
        </p:nvSpPr>
        <p:spPr>
          <a:xfrm>
            <a:off x="838200" y="1390479"/>
            <a:ext cx="1048920" cy="388938"/>
          </a:xfrm>
          <a:prstGeom prst="rect">
            <a:avLst/>
          </a:prstGeom>
          <a:solidFill>
            <a:srgbClr val="E5F5FF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BallState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39F7A591-A6F2-4AC0-9D2A-161F19897221}"/>
              </a:ext>
            </a:extLst>
          </p:cNvPr>
          <p:cNvSpPr/>
          <p:nvPr/>
        </p:nvSpPr>
        <p:spPr>
          <a:xfrm>
            <a:off x="868774" y="3746153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RightMove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92EBB603-0FD3-4BC4-AA9C-3D5647288565}"/>
              </a:ext>
            </a:extLst>
          </p:cNvPr>
          <p:cNvSpPr/>
          <p:nvPr/>
        </p:nvSpPr>
        <p:spPr>
          <a:xfrm>
            <a:off x="5878099" y="5086687"/>
            <a:ext cx="1066003" cy="3754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waitPL1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3E601368-1B06-4C74-951D-E37A07A22AF5}"/>
              </a:ext>
            </a:extLst>
          </p:cNvPr>
          <p:cNvSpPr/>
          <p:nvPr/>
        </p:nvSpPr>
        <p:spPr>
          <a:xfrm>
            <a:off x="5878099" y="5642096"/>
            <a:ext cx="1066003" cy="3754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waitPL2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44F2454B-4FFE-4BCF-8212-D8D93A3A3B28}"/>
              </a:ext>
            </a:extLst>
          </p:cNvPr>
          <p:cNvSpPr/>
          <p:nvPr/>
        </p:nvSpPr>
        <p:spPr>
          <a:xfrm>
            <a:off x="868774" y="2033953"/>
            <a:ext cx="987771" cy="3754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Initial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68E0AA97-75F5-4974-9CBF-68AD7BF4A79C}"/>
              </a:ext>
            </a:extLst>
          </p:cNvPr>
          <p:cNvSpPr txBox="1"/>
          <p:nvPr/>
        </p:nvSpPr>
        <p:spPr>
          <a:xfrm>
            <a:off x="686833" y="2860201"/>
            <a:ext cx="1351652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LED=00000001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F53D9D4B-56F3-4409-BCEA-FC36BB400F95}"/>
              </a:ext>
            </a:extLst>
          </p:cNvPr>
          <p:cNvSpPr txBox="1"/>
          <p:nvPr/>
        </p:nvSpPr>
        <p:spPr>
          <a:xfrm>
            <a:off x="2525411" y="2067805"/>
            <a:ext cx="1351652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LED=10000000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8" name="直線單箭頭接點 67">
            <a:extLst>
              <a:ext uri="{FF2B5EF4-FFF2-40B4-BE49-F238E27FC236}">
                <a16:creationId xmlns:a16="http://schemas.microsoft.com/office/drawing/2014/main" id="{FB9DD5D4-4BCA-4FE7-8382-3946D69D2B75}"/>
              </a:ext>
            </a:extLst>
          </p:cNvPr>
          <p:cNvCxnSpPr>
            <a:stCxn id="60" idx="3"/>
            <a:endCxn id="66" idx="1"/>
          </p:cNvCxnSpPr>
          <p:nvPr/>
        </p:nvCxnSpPr>
        <p:spPr>
          <a:xfrm flipV="1">
            <a:off x="1856545" y="2221694"/>
            <a:ext cx="668866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8F44B7B1-64CC-493E-8A50-1FB57E91DB4D}"/>
              </a:ext>
            </a:extLst>
          </p:cNvPr>
          <p:cNvSpPr txBox="1"/>
          <p:nvPr/>
        </p:nvSpPr>
        <p:spPr>
          <a:xfrm>
            <a:off x="1815377" y="1816306"/>
            <a:ext cx="755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serve=1</a:t>
            </a:r>
            <a:endParaRPr lang="zh-TW" altLang="en-US" sz="1400" dirty="0"/>
          </a:p>
        </p:txBody>
      </p:sp>
      <p:cxnSp>
        <p:nvCxnSpPr>
          <p:cNvPr id="72" name="直線單箭頭接點 71">
            <a:extLst>
              <a:ext uri="{FF2B5EF4-FFF2-40B4-BE49-F238E27FC236}">
                <a16:creationId xmlns:a16="http://schemas.microsoft.com/office/drawing/2014/main" id="{24F8E761-6710-4BE2-99E8-9D24C08FB0E8}"/>
              </a:ext>
            </a:extLst>
          </p:cNvPr>
          <p:cNvCxnSpPr>
            <a:stCxn id="60" idx="2"/>
            <a:endCxn id="65" idx="0"/>
          </p:cNvCxnSpPr>
          <p:nvPr/>
        </p:nvCxnSpPr>
        <p:spPr>
          <a:xfrm flipH="1">
            <a:off x="1362659" y="2409436"/>
            <a:ext cx="1" cy="4507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字方塊 75">
            <a:extLst>
              <a:ext uri="{FF2B5EF4-FFF2-40B4-BE49-F238E27FC236}">
                <a16:creationId xmlns:a16="http://schemas.microsoft.com/office/drawing/2014/main" id="{41DDB36A-FE0B-4C97-B317-65F9EED3DC8F}"/>
              </a:ext>
            </a:extLst>
          </p:cNvPr>
          <p:cNvSpPr txBox="1"/>
          <p:nvPr/>
        </p:nvSpPr>
        <p:spPr>
          <a:xfrm>
            <a:off x="1351824" y="2464620"/>
            <a:ext cx="755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serve=0</a:t>
            </a:r>
            <a:endParaRPr lang="zh-TW" altLang="en-US" sz="1400" dirty="0"/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BD2934AD-12A7-4B2D-AD04-BA9F2B47D37D}"/>
              </a:ext>
            </a:extLst>
          </p:cNvPr>
          <p:cNvSpPr txBox="1"/>
          <p:nvPr/>
        </p:nvSpPr>
        <p:spPr>
          <a:xfrm>
            <a:off x="227667" y="2067804"/>
            <a:ext cx="685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flag=0 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0DC822A6-EFFF-43D7-A5D8-822DA7D99A3D}"/>
              </a:ext>
            </a:extLst>
          </p:cNvPr>
          <p:cNvSpPr txBox="1"/>
          <p:nvPr/>
        </p:nvSpPr>
        <p:spPr>
          <a:xfrm>
            <a:off x="227667" y="3892657"/>
            <a:ext cx="685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flag=0 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A2A577F1-6341-4034-8F5A-94C826903109}"/>
              </a:ext>
            </a:extLst>
          </p:cNvPr>
          <p:cNvSpPr txBox="1"/>
          <p:nvPr/>
        </p:nvSpPr>
        <p:spPr>
          <a:xfrm>
            <a:off x="3522625" y="3860348"/>
            <a:ext cx="1351652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LED=10000000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C8EDE727-CE08-46D7-9A8D-99E732CDAE73}"/>
              </a:ext>
            </a:extLst>
          </p:cNvPr>
          <p:cNvCxnSpPr>
            <a:cxnSpLocks/>
            <a:stCxn id="39" idx="3"/>
            <a:endCxn id="80" idx="1"/>
          </p:cNvCxnSpPr>
          <p:nvPr/>
        </p:nvCxnSpPr>
        <p:spPr>
          <a:xfrm flipV="1">
            <a:off x="2159282" y="4014237"/>
            <a:ext cx="136334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C4A6A39D-227A-4990-AF4A-9A21312FF3F9}"/>
              </a:ext>
            </a:extLst>
          </p:cNvPr>
          <p:cNvSpPr txBox="1"/>
          <p:nvPr/>
        </p:nvSpPr>
        <p:spPr>
          <a:xfrm>
            <a:off x="2190978" y="3644390"/>
            <a:ext cx="1331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LED=11110000</a:t>
            </a:r>
            <a:endParaRPr lang="zh-TW" altLang="en-US" sz="1400" dirty="0"/>
          </a:p>
        </p:txBody>
      </p:sp>
      <p:cxnSp>
        <p:nvCxnSpPr>
          <p:cNvPr id="89" name="直線單箭頭接點 88">
            <a:extLst>
              <a:ext uri="{FF2B5EF4-FFF2-40B4-BE49-F238E27FC236}">
                <a16:creationId xmlns:a16="http://schemas.microsoft.com/office/drawing/2014/main" id="{44C6C40E-AF3A-4195-82A2-4E4C66CBA5BD}"/>
              </a:ext>
            </a:extLst>
          </p:cNvPr>
          <p:cNvCxnSpPr>
            <a:cxnSpLocks/>
            <a:stCxn id="39" idx="2"/>
            <a:endCxn id="90" idx="0"/>
          </p:cNvCxnSpPr>
          <p:nvPr/>
        </p:nvCxnSpPr>
        <p:spPr>
          <a:xfrm>
            <a:off x="1514028" y="4282322"/>
            <a:ext cx="0" cy="4962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D157E597-08CF-4E46-A9BC-44B45F0411EE}"/>
              </a:ext>
            </a:extLst>
          </p:cNvPr>
          <p:cNvSpPr txBox="1"/>
          <p:nvPr/>
        </p:nvSpPr>
        <p:spPr>
          <a:xfrm>
            <a:off x="1057011" y="4778550"/>
            <a:ext cx="914033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 &gt;&gt; 1</a:t>
            </a: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5F80BDD8-B484-4FD1-88F9-C702ABF8CBB6}"/>
              </a:ext>
            </a:extLst>
          </p:cNvPr>
          <p:cNvSpPr/>
          <p:nvPr/>
        </p:nvSpPr>
        <p:spPr>
          <a:xfrm>
            <a:off x="5744175" y="1531635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LeftMove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96" name="文字方塊 95">
            <a:extLst>
              <a:ext uri="{FF2B5EF4-FFF2-40B4-BE49-F238E27FC236}">
                <a16:creationId xmlns:a16="http://schemas.microsoft.com/office/drawing/2014/main" id="{8D9D4667-E1EB-4437-AE39-D7E6C01012DE}"/>
              </a:ext>
            </a:extLst>
          </p:cNvPr>
          <p:cNvSpPr txBox="1"/>
          <p:nvPr/>
        </p:nvSpPr>
        <p:spPr>
          <a:xfrm>
            <a:off x="5103068" y="1678139"/>
            <a:ext cx="685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flag=0 </a:t>
            </a:r>
            <a:endParaRPr lang="zh-TW" altLang="en-US" sz="14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97" name="文字方塊 96">
            <a:extLst>
              <a:ext uri="{FF2B5EF4-FFF2-40B4-BE49-F238E27FC236}">
                <a16:creationId xmlns:a16="http://schemas.microsoft.com/office/drawing/2014/main" id="{9A8FCE79-7FAD-4A80-A845-93A9D97C4596}"/>
              </a:ext>
            </a:extLst>
          </p:cNvPr>
          <p:cNvSpPr txBox="1"/>
          <p:nvPr/>
        </p:nvSpPr>
        <p:spPr>
          <a:xfrm>
            <a:off x="8398026" y="1645830"/>
            <a:ext cx="1351652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LED=00000001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8" name="直線單箭頭接點 97">
            <a:extLst>
              <a:ext uri="{FF2B5EF4-FFF2-40B4-BE49-F238E27FC236}">
                <a16:creationId xmlns:a16="http://schemas.microsoft.com/office/drawing/2014/main" id="{4622F2BC-DADB-41CF-AA9A-2510DEA91379}"/>
              </a:ext>
            </a:extLst>
          </p:cNvPr>
          <p:cNvCxnSpPr>
            <a:cxnSpLocks/>
            <a:stCxn id="95" idx="3"/>
            <a:endCxn id="97" idx="1"/>
          </p:cNvCxnSpPr>
          <p:nvPr/>
        </p:nvCxnSpPr>
        <p:spPr>
          <a:xfrm flipV="1">
            <a:off x="7034683" y="1799719"/>
            <a:ext cx="136334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字方塊 98">
            <a:extLst>
              <a:ext uri="{FF2B5EF4-FFF2-40B4-BE49-F238E27FC236}">
                <a16:creationId xmlns:a16="http://schemas.microsoft.com/office/drawing/2014/main" id="{9CD47A07-1EC1-4E67-8CC6-F7074AA57D78}"/>
              </a:ext>
            </a:extLst>
          </p:cNvPr>
          <p:cNvSpPr txBox="1"/>
          <p:nvPr/>
        </p:nvSpPr>
        <p:spPr>
          <a:xfrm>
            <a:off x="7066379" y="1429872"/>
            <a:ext cx="1331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LED=00001111</a:t>
            </a:r>
            <a:endParaRPr lang="zh-TW" altLang="en-US" sz="1400" dirty="0"/>
          </a:p>
        </p:txBody>
      </p:sp>
      <p:cxnSp>
        <p:nvCxnSpPr>
          <p:cNvPr id="100" name="直線單箭頭接點 99">
            <a:extLst>
              <a:ext uri="{FF2B5EF4-FFF2-40B4-BE49-F238E27FC236}">
                <a16:creationId xmlns:a16="http://schemas.microsoft.com/office/drawing/2014/main" id="{D7C6CF56-026D-409C-BA83-607B2615B8AD}"/>
              </a:ext>
            </a:extLst>
          </p:cNvPr>
          <p:cNvCxnSpPr>
            <a:cxnSpLocks/>
            <a:stCxn id="95" idx="2"/>
            <a:endCxn id="101" idx="0"/>
          </p:cNvCxnSpPr>
          <p:nvPr/>
        </p:nvCxnSpPr>
        <p:spPr>
          <a:xfrm>
            <a:off x="6389429" y="2067804"/>
            <a:ext cx="0" cy="4962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文字方塊 100">
            <a:extLst>
              <a:ext uri="{FF2B5EF4-FFF2-40B4-BE49-F238E27FC236}">
                <a16:creationId xmlns:a16="http://schemas.microsoft.com/office/drawing/2014/main" id="{C09B9EBC-72CD-46CE-95C7-A1846064F6CB}"/>
              </a:ext>
            </a:extLst>
          </p:cNvPr>
          <p:cNvSpPr txBox="1"/>
          <p:nvPr/>
        </p:nvSpPr>
        <p:spPr>
          <a:xfrm>
            <a:off x="5932412" y="2564032"/>
            <a:ext cx="914033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 &lt;&lt; 1</a:t>
            </a: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C6B9E172-BB02-45F4-89E7-30B297CDBF72}"/>
              </a:ext>
            </a:extLst>
          </p:cNvPr>
          <p:cNvSpPr/>
          <p:nvPr/>
        </p:nvSpPr>
        <p:spPr>
          <a:xfrm>
            <a:off x="5765847" y="3346819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P1Win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05" name="文字方塊 104">
            <a:extLst>
              <a:ext uri="{FF2B5EF4-FFF2-40B4-BE49-F238E27FC236}">
                <a16:creationId xmlns:a16="http://schemas.microsoft.com/office/drawing/2014/main" id="{F7F63F8A-E493-4B16-8AE1-6DDC30CDD91A}"/>
              </a:ext>
            </a:extLst>
          </p:cNvPr>
          <p:cNvSpPr txBox="1"/>
          <p:nvPr/>
        </p:nvSpPr>
        <p:spPr>
          <a:xfrm>
            <a:off x="7631133" y="3461014"/>
            <a:ext cx="1351652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LED=00001111</a:t>
            </a:r>
            <a:endParaRPr lang="zh-TW" altLang="en-US" sz="1400" dirty="0"/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8DB73A8B-A868-4FE9-9DE4-7D2AABDB8881}"/>
              </a:ext>
            </a:extLst>
          </p:cNvPr>
          <p:cNvCxnSpPr>
            <a:cxnSpLocks/>
            <a:stCxn id="103" idx="3"/>
            <a:endCxn id="105" idx="1"/>
          </p:cNvCxnSpPr>
          <p:nvPr/>
        </p:nvCxnSpPr>
        <p:spPr>
          <a:xfrm flipV="1">
            <a:off x="7056355" y="3614903"/>
            <a:ext cx="57477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>
            <a:extLst>
              <a:ext uri="{FF2B5EF4-FFF2-40B4-BE49-F238E27FC236}">
                <a16:creationId xmlns:a16="http://schemas.microsoft.com/office/drawing/2014/main" id="{FE4F14C9-366B-4E0F-B483-56FB2EE23D27}"/>
              </a:ext>
            </a:extLst>
          </p:cNvPr>
          <p:cNvSpPr/>
          <p:nvPr/>
        </p:nvSpPr>
        <p:spPr>
          <a:xfrm>
            <a:off x="5765847" y="4002197"/>
            <a:ext cx="1290508" cy="5361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P2Win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12" name="文字方塊 111">
            <a:extLst>
              <a:ext uri="{FF2B5EF4-FFF2-40B4-BE49-F238E27FC236}">
                <a16:creationId xmlns:a16="http://schemas.microsoft.com/office/drawing/2014/main" id="{216423EC-9954-4B19-AB06-E5B769CEC36C}"/>
              </a:ext>
            </a:extLst>
          </p:cNvPr>
          <p:cNvSpPr txBox="1"/>
          <p:nvPr/>
        </p:nvSpPr>
        <p:spPr>
          <a:xfrm>
            <a:off x="7631133" y="4116392"/>
            <a:ext cx="1331647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LED=11110000</a:t>
            </a:r>
            <a:endParaRPr lang="zh-TW" altLang="en-US" sz="1400" dirty="0"/>
          </a:p>
        </p:txBody>
      </p:sp>
      <p:cxnSp>
        <p:nvCxnSpPr>
          <p:cNvPr id="113" name="直線單箭頭接點 112">
            <a:extLst>
              <a:ext uri="{FF2B5EF4-FFF2-40B4-BE49-F238E27FC236}">
                <a16:creationId xmlns:a16="http://schemas.microsoft.com/office/drawing/2014/main" id="{31AD5AD7-54FD-4E92-8E7B-5B2F07E1025B}"/>
              </a:ext>
            </a:extLst>
          </p:cNvPr>
          <p:cNvCxnSpPr>
            <a:cxnSpLocks/>
            <a:stCxn id="111" idx="3"/>
            <a:endCxn id="112" idx="1"/>
          </p:cNvCxnSpPr>
          <p:nvPr/>
        </p:nvCxnSpPr>
        <p:spPr>
          <a:xfrm flipV="1">
            <a:off x="7056355" y="4270281"/>
            <a:ext cx="57477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文字方塊 113">
            <a:extLst>
              <a:ext uri="{FF2B5EF4-FFF2-40B4-BE49-F238E27FC236}">
                <a16:creationId xmlns:a16="http://schemas.microsoft.com/office/drawing/2014/main" id="{EB630615-7EB3-4B79-84BC-881A63F58CEF}"/>
              </a:ext>
            </a:extLst>
          </p:cNvPr>
          <p:cNvSpPr txBox="1"/>
          <p:nvPr/>
        </p:nvSpPr>
        <p:spPr>
          <a:xfrm>
            <a:off x="7473140" y="5120351"/>
            <a:ext cx="654346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flag=1</a:t>
            </a:r>
            <a:endParaRPr lang="zh-TW" altLang="en-US" sz="1400" dirty="0"/>
          </a:p>
        </p:txBody>
      </p:sp>
      <p:cxnSp>
        <p:nvCxnSpPr>
          <p:cNvPr id="116" name="直線單箭頭接點 115">
            <a:extLst>
              <a:ext uri="{FF2B5EF4-FFF2-40B4-BE49-F238E27FC236}">
                <a16:creationId xmlns:a16="http://schemas.microsoft.com/office/drawing/2014/main" id="{9252FF16-4DD4-4948-989E-5F77F60C111A}"/>
              </a:ext>
            </a:extLst>
          </p:cNvPr>
          <p:cNvCxnSpPr>
            <a:stCxn id="54" idx="3"/>
            <a:endCxn id="114" idx="1"/>
          </p:cNvCxnSpPr>
          <p:nvPr/>
        </p:nvCxnSpPr>
        <p:spPr>
          <a:xfrm flipV="1">
            <a:off x="6944102" y="5274240"/>
            <a:ext cx="529038" cy="1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文字方塊 116">
            <a:extLst>
              <a:ext uri="{FF2B5EF4-FFF2-40B4-BE49-F238E27FC236}">
                <a16:creationId xmlns:a16="http://schemas.microsoft.com/office/drawing/2014/main" id="{BAF2795B-26D9-4402-964C-76A33E41287A}"/>
              </a:ext>
            </a:extLst>
          </p:cNvPr>
          <p:cNvSpPr txBox="1"/>
          <p:nvPr/>
        </p:nvSpPr>
        <p:spPr>
          <a:xfrm>
            <a:off x="7473140" y="5675948"/>
            <a:ext cx="654346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flag=1</a:t>
            </a:r>
            <a:endParaRPr lang="zh-TW" altLang="en-US" sz="1400" dirty="0"/>
          </a:p>
        </p:txBody>
      </p:sp>
      <p:cxnSp>
        <p:nvCxnSpPr>
          <p:cNvPr id="119" name="直線單箭頭接點 118">
            <a:extLst>
              <a:ext uri="{FF2B5EF4-FFF2-40B4-BE49-F238E27FC236}">
                <a16:creationId xmlns:a16="http://schemas.microsoft.com/office/drawing/2014/main" id="{09E19617-A2ED-49DF-8592-5A7BAD936954}"/>
              </a:ext>
            </a:extLst>
          </p:cNvPr>
          <p:cNvCxnSpPr>
            <a:stCxn id="55" idx="3"/>
            <a:endCxn id="117" idx="1"/>
          </p:cNvCxnSpPr>
          <p:nvPr/>
        </p:nvCxnSpPr>
        <p:spPr>
          <a:xfrm>
            <a:off x="6944102" y="5829837"/>
            <a:ext cx="52903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215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實作</a:t>
            </a:r>
          </a:p>
        </p:txBody>
      </p:sp>
      <p:pic>
        <p:nvPicPr>
          <p:cNvPr id="2" name="video-1648527697">
            <a:hlinkClick r:id="" action="ppaction://media"/>
            <a:extLst>
              <a:ext uri="{FF2B5EF4-FFF2-40B4-BE49-F238E27FC236}">
                <a16:creationId xmlns:a16="http://schemas.microsoft.com/office/drawing/2014/main" id="{482D9531-A0D6-4F17-86CE-E301DB7A39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26442" y="1304748"/>
            <a:ext cx="8739116" cy="491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56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122135</TotalTime>
  <Words>275</Words>
  <Application>Microsoft Office PowerPoint</Application>
  <PresentationFormat>寬螢幕</PresentationFormat>
  <Paragraphs>85</Paragraphs>
  <Slides>6</Slides>
  <Notes>6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Arial</vt:lpstr>
      <vt:lpstr>Calibri</vt:lpstr>
      <vt:lpstr>Segoe UI Historic</vt:lpstr>
      <vt:lpstr>Times New Roman</vt:lpstr>
      <vt:lpstr>Office 佈景主題</vt:lpstr>
      <vt:lpstr> 系統晶片設計實習 作業 1 - PingPong</vt:lpstr>
      <vt:lpstr>需求</vt:lpstr>
      <vt:lpstr>分析</vt:lpstr>
      <vt:lpstr>設計</vt:lpstr>
      <vt:lpstr>設計</vt:lpstr>
      <vt:lpstr>實作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2043</cp:revision>
  <dcterms:created xsi:type="dcterms:W3CDTF">2019-03-11T13:47:46Z</dcterms:created>
  <dcterms:modified xsi:type="dcterms:W3CDTF">2022-03-30T03:57:47Z</dcterms:modified>
</cp:coreProperties>
</file>